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200025" y="152400"/>
            <a:ext cx="327660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es-ES" sz="8000" b="1" dirty="0" err="1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OLHE</a:t>
            </a:r>
            <a:r>
              <a:rPr lang="es-ES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 PARA JESUS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820025" y="6067425"/>
            <a:ext cx="42291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/>
              <a:t>A visão de Ellen G. White registrada em</a:t>
            </a:r>
          </a:p>
          <a:p>
            <a:pPr algn="ctr"/>
            <a:r>
              <a:rPr lang="pt-BR" b="1" dirty="0"/>
              <a:t>“Primeiros escritos”, pp. 79-81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962525" y="67310"/>
            <a:ext cx="7215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Parecia-me estar sentada em desespero aterrador, com as mãos no rosto, refletindo assim: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962525" y="1981736"/>
            <a:ext cx="72157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Exatamente nesse momento se abriu a porta, e entrou uma pessoa de belo porte e semblante. Olhou para mim compassivamente e disse: “Desejas ver a Jesus? Ele aqui está, e podes vê-Lo se o desejas. Toma tudo que possuis e segue-me.”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962525" y="716746"/>
            <a:ext cx="7215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000" b="1" dirty="0">
                <a:solidFill>
                  <a:prstClr val="black"/>
                </a:solidFill>
              </a:rPr>
              <a:t>Se Jesus estivesse na Terra, eu iria a Ele, lançar-me-ia a Seus  pés, e contar-Lhe-ia todos os meus sofrimentos. Ele não Se desviaria de mim; teria de mim misericórdia, e eu O amaria e serviria sempre.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86475"/>
            <a:ext cx="6678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Ouvi isso com indizível alegria, e contentemente ajuntei todas as minhas pequenas posses, e toda ninharia que como tesouro eu guardava, e segui a meu guia.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292894" y="4461213"/>
            <a:ext cx="495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Ele me conduziu a uma escada íngreme e aparentemente frágil.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93780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292894" y="5178624"/>
            <a:ext cx="55681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000" b="1" dirty="0">
                <a:solidFill>
                  <a:prstClr val="black"/>
                </a:solidFill>
              </a:rPr>
              <a:t>Começando a subir os degraus, aconselhou-me a conservar o olhar fixo para cima a fim de que não me atordoasse e caísse. Muitos outros que estavam fazendo essa íngreme ascensão caíam antes de galgar o cimo.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165498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Finalmente atingimos o último degrau e paramos diante de uma porta.</a:t>
            </a:r>
            <a:endParaRPr lang="es-ES" sz="2000" b="1" dirty="0"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100056"/>
            <a:ext cx="4760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prstClr val="black"/>
                </a:solidFill>
              </a:rPr>
              <a:t>Ali meu guia me informou que eu devia deixar todas as coisas que trouxera. Alegremente as depus.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342390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prstClr val="black"/>
                </a:solidFill>
              </a:rPr>
              <a:t>Então ele abriu a porta e mandou-me entrar.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87068" y="66675"/>
            <a:ext cx="552112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000" b="1" dirty="0"/>
              <a:t>Em um instante me achei diante de Jesus. Não havia errar quanto àquele belo semblante; aquela expressão de benevolência e majestade não poderia pertencer a nenhum outro</a:t>
            </a:r>
            <a:r>
              <a:rPr lang="es-ES" sz="2000" b="1" dirty="0">
                <a:effectLst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pt-BR" sz="2000" b="1" dirty="0"/>
              <a:t>Quando Seu olhar pousou sobre mim, vi logo que Ele estava familiarizado com todos os acontecimentos de minha vida e todos os meus íntimos pensamentos e sentimentos</a:t>
            </a:r>
            <a:r>
              <a:rPr lang="es-ES" sz="2000" b="1" dirty="0">
                <a:effectLst/>
              </a:rPr>
              <a:t>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242967" y="3914775"/>
            <a:ext cx="515302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000" b="1" dirty="0"/>
              <a:t>Procurei furtar-me ao Seu olhar, sentindo-me incapaz de suportá-lo por ser tão penetrante; Ele, porém, Se aproximou com um sorriso, e, pondo a mão sobre minha cabeça, disse: “Não temas”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pt-BR" sz="2000" b="1" dirty="0"/>
              <a:t>O som de Sua doce voz agitou-me o coração com uma felicidade que nunca dantes experimentara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5" y="759050"/>
            <a:ext cx="54292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Eu estava alegre demais para poder proferir uma palavra, e, vencida pela emoção, caí prostrada a Seus pés.</a:t>
            </a:r>
            <a:endParaRPr lang="es-ES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04664" y="4588729"/>
            <a:ext cx="50198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400" b="1" dirty="0">
                <a:solidFill>
                  <a:prstClr val="black"/>
                </a:solidFill>
              </a:rPr>
              <a:t>Enquanto ali jazia inerte, cenas de beleza e glória passaram diante de mim, e parecia-me ter alcançado a segurança e paz do Céu.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200025"/>
            <a:ext cx="5860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Finalmente recuperei as forças, e  levantei-me. O olhar amorável de Jesus ainda estava sobre mim, e Seu sorriso me enchia de alegria a alma. Sua presença despertou em mim uma santa reverência e um amor inexprimível.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90500" y="1929243"/>
            <a:ext cx="603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Meu guia abriu então a porta, e nós ambos saímos.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427356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prstClr val="black"/>
                </a:solidFill>
              </a:rPr>
              <a:t>Mandou-me tomar de novo todas as coisas que havia deixado fora.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63193" y="139641"/>
            <a:ext cx="116656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</a:rPr>
              <a:t>Isto feito, entregou-me um fio verde muito bem enovelado. Este ele me disse que colocasse perto do coração, e quando quisesse ver a Jesus, que o tirasse do seio e o estirasse inteiramente. Preveniu-me de que o não deixasse ficar enrolado durante muito tempo, para que não se embaraçasse e fosse difícil desemaranhar.</a:t>
            </a:r>
            <a:endParaRPr lang="es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92172" y="4565749"/>
            <a:ext cx="60850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</a:rPr>
              <a:t>Este sonho deu-me esperança. O fio verde representava ao meu espírito a fé; e a beleza e simplicidade de confiar em Deus me começaram a raiar na alma.</a:t>
            </a:r>
            <a:endParaRPr lang="es-ES" sz="24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prstClr val="black"/>
                </a:solidFill>
              </a:rPr>
              <a:t>Coloquei o fio junto ao coração, e cheia de alegria desci a estreita escada, louvando ao Senhor, e dizendo a todos com quem me encontrava onde poderiam encontrar Jesus.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601</Words>
  <Application>Microsoft Office PowerPoint</Application>
  <PresentationFormat>Panorámica</PresentationFormat>
  <Paragraphs>24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51</cp:revision>
  <dcterms:created xsi:type="dcterms:W3CDTF">2026-04-25T14:27:34Z</dcterms:created>
  <dcterms:modified xsi:type="dcterms:W3CDTF">2026-06-07T16:03:34Z</dcterms:modified>
</cp:coreProperties>
</file>